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1" r:id="rId5"/>
    <p:sldId id="260" r:id="rId6"/>
    <p:sldId id="262" r:id="rId7"/>
    <p:sldId id="263" r:id="rId8"/>
  </p:sldIdLst>
  <p:sldSz cx="12192000" cy="6858000"/>
  <p:notesSz cx="6858000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sbaugh@gmail.com" userId="768be34cab2ed34e" providerId="LiveId" clId="{A7BD9C9C-5E15-4B05-97F7-CE29480EED28}"/>
    <pc:docChg chg="custSel modSld">
      <pc:chgData name="besbaugh@gmail.com" userId="768be34cab2ed34e" providerId="LiveId" clId="{A7BD9C9C-5E15-4B05-97F7-CE29480EED28}" dt="2021-10-23T03:51:48.849" v="3" actId="20577"/>
      <pc:docMkLst>
        <pc:docMk/>
      </pc:docMkLst>
      <pc:sldChg chg="modSp mod">
        <pc:chgData name="besbaugh@gmail.com" userId="768be34cab2ed34e" providerId="LiveId" clId="{A7BD9C9C-5E15-4B05-97F7-CE29480EED28}" dt="2021-10-23T03:51:48.849" v="3" actId="20577"/>
        <pc:sldMkLst>
          <pc:docMk/>
          <pc:sldMk cId="3314282145" sldId="261"/>
        </pc:sldMkLst>
        <pc:spChg chg="mod">
          <ac:chgData name="besbaugh@gmail.com" userId="768be34cab2ed34e" providerId="LiveId" clId="{A7BD9C9C-5E15-4B05-97F7-CE29480EED28}" dt="2021-10-23T03:51:48.849" v="3" actId="20577"/>
          <ac:spMkLst>
            <pc:docMk/>
            <pc:sldMk cId="3314282145" sldId="261"/>
            <ac:spMk id="4" creationId="{EB5F293F-8DA7-4FB0-A9F3-F01644C294BF}"/>
          </ac:spMkLst>
        </pc:spChg>
      </pc:sldChg>
      <pc:sldChg chg="delSp modSp mod">
        <pc:chgData name="besbaugh@gmail.com" userId="768be34cab2ed34e" providerId="LiveId" clId="{A7BD9C9C-5E15-4B05-97F7-CE29480EED28}" dt="2021-10-23T03:51:32.378" v="1" actId="1076"/>
        <pc:sldMkLst>
          <pc:docMk/>
          <pc:sldMk cId="410811318" sldId="262"/>
        </pc:sldMkLst>
        <pc:spChg chg="mod">
          <ac:chgData name="besbaugh@gmail.com" userId="768be34cab2ed34e" providerId="LiveId" clId="{A7BD9C9C-5E15-4B05-97F7-CE29480EED28}" dt="2021-10-23T03:51:32.378" v="1" actId="1076"/>
          <ac:spMkLst>
            <pc:docMk/>
            <pc:sldMk cId="410811318" sldId="262"/>
            <ac:spMk id="4" creationId="{D4969221-FF3B-4DD3-944F-F2AF6EC5DE9D}"/>
          </ac:spMkLst>
        </pc:spChg>
        <pc:picChg chg="del">
          <ac:chgData name="besbaugh@gmail.com" userId="768be34cab2ed34e" providerId="LiveId" clId="{A7BD9C9C-5E15-4B05-97F7-CE29480EED28}" dt="2021-10-23T03:51:27.557" v="0" actId="478"/>
          <ac:picMkLst>
            <pc:docMk/>
            <pc:sldMk cId="410811318" sldId="262"/>
            <ac:picMk id="5" creationId="{C5914D47-E62F-46CF-87CF-BC2D6CA252E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8397F-F211-4EEB-B904-57C9CA0FBD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5156E-7591-4091-BF91-9995A5C5F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5DEF4-4583-43D8-91A9-29BA72231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D94D-91D1-40D1-85E2-5E3B32EBF3F2}" type="datetimeFigureOut">
              <a:rPr lang="en-CA" smtClean="0"/>
              <a:t>2021-10-22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D1F28-4F7D-4F22-9034-5EB72E4C1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C6BE5-5623-4169-B37A-E72E771B0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287B-0459-4854-9BCA-E0F99CF865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5926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E33AD-DEEE-45BD-9689-E0E057FCF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A3998F-AD6C-4508-ABDA-18996E60BB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34506-A2DA-4197-8AD0-9E93310B4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D94D-91D1-40D1-85E2-5E3B32EBF3F2}" type="datetimeFigureOut">
              <a:rPr lang="en-CA" smtClean="0"/>
              <a:t>2021-10-22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DB924-45A3-4542-B3FC-3D2192CE2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5957A0-AB54-47D6-BA35-567CB32D4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287B-0459-4854-9BCA-E0F99CF865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0829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346018-0653-4D38-8EA6-559221093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192F43-8C08-4CF3-9A52-C6224BF356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A96EB-0E1C-4569-91FC-F94F96843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D94D-91D1-40D1-85E2-5E3B32EBF3F2}" type="datetimeFigureOut">
              <a:rPr lang="en-CA" smtClean="0"/>
              <a:t>2021-10-22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AE8DA-7682-4C04-A580-47F26EF41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E5CE5C-FB16-4454-8546-008070763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287B-0459-4854-9BCA-E0F99CF865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5925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F427D-2DF5-424E-9E00-F0E35B909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3E72B-B45B-486F-9B93-1E206D38A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6A7378-4A8E-4256-9EAE-B55691C63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D94D-91D1-40D1-85E2-5E3B32EBF3F2}" type="datetimeFigureOut">
              <a:rPr lang="en-CA" smtClean="0"/>
              <a:t>2021-10-22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FB583-524F-4A0D-96FE-75ECD01DD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50390-6690-4309-B17B-09B1F4FE7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287B-0459-4854-9BCA-E0F99CF865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5598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307BB-E42F-46AF-A244-D3B98B066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6909DC-6685-463D-8D23-2B4697F2C4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60CCD2-5DFF-4652-8605-5B3F4FB82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D94D-91D1-40D1-85E2-5E3B32EBF3F2}" type="datetimeFigureOut">
              <a:rPr lang="en-CA" smtClean="0"/>
              <a:t>2021-10-22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18D89F-A632-4CC8-99DF-80D579B57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57180-7194-485E-B8A5-2C828591A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287B-0459-4854-9BCA-E0F99CF865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6775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DF5AD-0611-477F-9D17-8E52AEF08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4F741-D05B-4AC0-96B4-F56EB39AD1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199145-8705-4F90-89D4-8F2918B61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820DB0-624A-4775-B202-09640D5D7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D94D-91D1-40D1-85E2-5E3B32EBF3F2}" type="datetimeFigureOut">
              <a:rPr lang="en-CA" smtClean="0"/>
              <a:t>2021-10-22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29FD4B-B3CD-4B7D-9C45-96F4874B1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42CCF-28EE-4F01-955F-7BACB16C9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287B-0459-4854-9BCA-E0F99CF865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6525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AF2AF-332F-4000-96C5-7E5585E0A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A80FB7-9ABF-4169-B9E8-91B7BABA64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19D519-E46B-4453-B14C-26DBD53DB0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596620-9B1D-47CF-9543-D5A3C7FD9D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701C92-E17F-4398-89DF-468372FD64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ADC903-1922-494B-B025-2162ABEB2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D94D-91D1-40D1-85E2-5E3B32EBF3F2}" type="datetimeFigureOut">
              <a:rPr lang="en-CA" smtClean="0"/>
              <a:t>2021-10-22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D7288E-ED5F-468B-8F07-469516A60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0539F9-E087-4E9A-B789-EAA8440D3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287B-0459-4854-9BCA-E0F99CF865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497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9B4AA-D11D-450C-A6C6-63D4F1945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D69BB5-1BE7-4492-BC4D-6CA5FF66C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D94D-91D1-40D1-85E2-5E3B32EBF3F2}" type="datetimeFigureOut">
              <a:rPr lang="en-CA" smtClean="0"/>
              <a:t>2021-10-22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EB579-470B-4847-8EB4-545D21374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A19CF3-142B-4FD1-98CF-2D899BB43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287B-0459-4854-9BCA-E0F99CF865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2736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CB48E3-A160-4236-BC00-C51BC5743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D94D-91D1-40D1-85E2-5E3B32EBF3F2}" type="datetimeFigureOut">
              <a:rPr lang="en-CA" smtClean="0"/>
              <a:t>2021-10-22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D3AA12-0ACF-45D0-87D5-5A42CBAA2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AE4AC9-F333-420F-940A-70D95FC7C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287B-0459-4854-9BCA-E0F99CF865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767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8D8E3-D488-46E5-909A-0CA39E398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ADBE5-FBCB-4E66-BBBE-5ACD1C5B4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B63206-F4E6-4AD4-911F-1188EBA16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42308C-4B41-474B-A43B-FC6D81E9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D94D-91D1-40D1-85E2-5E3B32EBF3F2}" type="datetimeFigureOut">
              <a:rPr lang="en-CA" smtClean="0"/>
              <a:t>2021-10-22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DDCE12-1540-435E-A2D8-860711A7D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B93CBC-17AD-4250-90F7-F21C46281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287B-0459-4854-9BCA-E0F99CF865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3636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034B4-DB6D-4425-A63F-5B03A42AA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9CD0C6-379B-40A7-A232-21E32EBBDE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D42F24-81C7-45D4-9357-FB1FB7836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4470D-5413-4B7F-830F-118308A6C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D94D-91D1-40D1-85E2-5E3B32EBF3F2}" type="datetimeFigureOut">
              <a:rPr lang="en-CA" smtClean="0"/>
              <a:t>2021-10-22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C9446F-0907-4E29-9C20-6E59AAC7F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98D10D-4039-4559-8B74-1041FEA9C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287B-0459-4854-9BCA-E0F99CF865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83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82831A-8A4D-4B83-939F-C0DDCDC18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BE007C-CDE4-45D9-BAB7-044AFF1230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865B1-BECF-4EFA-91F9-332EA34DB4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5D94D-91D1-40D1-85E2-5E3B32EBF3F2}" type="datetimeFigureOut">
              <a:rPr lang="en-CA" smtClean="0"/>
              <a:t>2021-10-22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0B9409-ACC3-4BEE-B345-8D503290DA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F91F4-878F-4B77-BA1E-C582CC7BB6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7287B-0459-4854-9BCA-E0F99CF865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913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99998-C9C2-4F72-910C-741D8A094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Chebucto</a:t>
            </a:r>
            <a:r>
              <a:rPr lang="en-CA" dirty="0"/>
              <a:t> U11AA – Green Parents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E11E3-193C-484E-BDF3-447E50E75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>
                <a:solidFill>
                  <a:srgbClr val="00B050"/>
                </a:solidFill>
              </a:rPr>
              <a:t>Season Plan</a:t>
            </a:r>
          </a:p>
          <a:p>
            <a:pPr lvl="1"/>
            <a:r>
              <a:rPr lang="en-CA" dirty="0"/>
              <a:t>4 phases</a:t>
            </a:r>
          </a:p>
          <a:p>
            <a:pPr lvl="2"/>
            <a:r>
              <a:rPr lang="en-CA" b="1" dirty="0">
                <a:solidFill>
                  <a:srgbClr val="00B050"/>
                </a:solidFill>
              </a:rPr>
              <a:t>Weeks 1-4 – Heavy focus on individual skill improvement </a:t>
            </a:r>
            <a:r>
              <a:rPr lang="en-CA" dirty="0">
                <a:solidFill>
                  <a:srgbClr val="00B050"/>
                </a:solidFill>
              </a:rPr>
              <a:t>– “</a:t>
            </a:r>
            <a:r>
              <a:rPr lang="en-CA" b="1" dirty="0">
                <a:solidFill>
                  <a:srgbClr val="00B050"/>
                </a:solidFill>
              </a:rPr>
              <a:t>SPEED</a:t>
            </a:r>
            <a:r>
              <a:rPr lang="en-CA" dirty="0">
                <a:solidFill>
                  <a:srgbClr val="00B050"/>
                </a:solidFill>
              </a:rPr>
              <a:t>, EDGE WORK, AND PUCK MOVEMENT”</a:t>
            </a:r>
          </a:p>
          <a:p>
            <a:pPr lvl="2"/>
            <a:r>
              <a:rPr lang="en-CA" dirty="0"/>
              <a:t>Weeks 5-10 – More focus on </a:t>
            </a:r>
            <a:r>
              <a:rPr lang="en-CA" b="1" dirty="0"/>
              <a:t>simple strategies and drills to reinforce </a:t>
            </a:r>
          </a:p>
          <a:p>
            <a:pPr lvl="2"/>
            <a:r>
              <a:rPr lang="en-CA" dirty="0"/>
              <a:t>Weeks 11-15 – More Focus on drills around </a:t>
            </a:r>
            <a:r>
              <a:rPr lang="en-CA" b="1" dirty="0"/>
              <a:t>set breakouts and regroups</a:t>
            </a:r>
          </a:p>
          <a:p>
            <a:pPr lvl="2"/>
            <a:r>
              <a:rPr lang="en-CA" dirty="0"/>
              <a:t>Weeks 16-20 – Refinement of Team Play and potentially some more advanced offensive strategy/defensive strategies (i.e. hinges, etc.)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FC9263A-2B7B-4C90-B728-FEBD9D7F0135}"/>
              </a:ext>
            </a:extLst>
          </p:cNvPr>
          <p:cNvSpPr/>
          <p:nvPr/>
        </p:nvSpPr>
        <p:spPr>
          <a:xfrm>
            <a:off x="440575" y="5153890"/>
            <a:ext cx="11446625" cy="156279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b="1" dirty="0"/>
              <a:t>No Plan survives first contact with the enemy. </a:t>
            </a:r>
          </a:p>
          <a:p>
            <a:pPr algn="ctr"/>
            <a:endParaRPr lang="en-CA" dirty="0"/>
          </a:p>
          <a:p>
            <a:pPr algn="ctr"/>
            <a:r>
              <a:rPr lang="en-CA" b="1" dirty="0"/>
              <a:t>SKILL Development is a PRIORITY over learning strategy.</a:t>
            </a:r>
          </a:p>
          <a:p>
            <a:pPr algn="ctr"/>
            <a:endParaRPr lang="en-CA" b="1" dirty="0"/>
          </a:p>
          <a:p>
            <a:pPr algn="ctr"/>
            <a:r>
              <a:rPr lang="en-CA" b="1" dirty="0"/>
              <a:t>We will employ a “Growth Mindset” approach towards coaching and communicating. </a:t>
            </a:r>
          </a:p>
        </p:txBody>
      </p:sp>
    </p:spTree>
    <p:extLst>
      <p:ext uri="{BB962C8B-B14F-4D97-AF65-F5344CB8AC3E}">
        <p14:creationId xmlns:p14="http://schemas.microsoft.com/office/powerpoint/2010/main" val="68586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6B39F-743D-42C9-A0F2-B90354E51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4910"/>
          </a:xfrm>
        </p:spPr>
        <p:txBody>
          <a:bodyPr>
            <a:normAutofit/>
          </a:bodyPr>
          <a:lstStyle/>
          <a:p>
            <a:r>
              <a:rPr lang="en-CA" sz="5400" b="1" dirty="0" err="1"/>
              <a:t>Demandments</a:t>
            </a:r>
            <a:r>
              <a:rPr lang="en-CA" sz="5400" b="1" dirty="0"/>
              <a:t> for Players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0DEBA-7896-4DA0-8958-77CFD2DDF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0036"/>
            <a:ext cx="10515600" cy="4846927"/>
          </a:xfrm>
        </p:spPr>
        <p:txBody>
          <a:bodyPr>
            <a:normAutofit fontScale="92500" lnSpcReduction="10000"/>
          </a:bodyPr>
          <a:lstStyle/>
          <a:p>
            <a:r>
              <a:rPr lang="en-CA" sz="6000" b="1" dirty="0">
                <a:solidFill>
                  <a:srgbClr val="00B050"/>
                </a:solidFill>
              </a:rPr>
              <a:t>RESPECT</a:t>
            </a:r>
            <a:r>
              <a:rPr lang="en-CA" sz="6000" b="1" dirty="0"/>
              <a:t> FOR COACHES</a:t>
            </a:r>
          </a:p>
          <a:p>
            <a:r>
              <a:rPr lang="en-CA" sz="6000" b="1" dirty="0">
                <a:solidFill>
                  <a:srgbClr val="00B050"/>
                </a:solidFill>
              </a:rPr>
              <a:t>RESPECT</a:t>
            </a:r>
            <a:r>
              <a:rPr lang="en-CA" sz="6000" b="1" dirty="0"/>
              <a:t> FOR EACH OTHER</a:t>
            </a:r>
          </a:p>
          <a:p>
            <a:r>
              <a:rPr lang="en-CA" sz="6000" b="1" dirty="0">
                <a:solidFill>
                  <a:srgbClr val="00B050"/>
                </a:solidFill>
              </a:rPr>
              <a:t>RESPECT</a:t>
            </a:r>
            <a:r>
              <a:rPr lang="en-CA" sz="6000" b="1" dirty="0"/>
              <a:t> FOR YOURSELF</a:t>
            </a:r>
          </a:p>
          <a:p>
            <a:endParaRPr lang="en-CA" sz="6000" b="1" dirty="0"/>
          </a:p>
          <a:p>
            <a:r>
              <a:rPr lang="en-CA" sz="6000" b="1" dirty="0">
                <a:solidFill>
                  <a:srgbClr val="00B050"/>
                </a:solidFill>
              </a:rPr>
              <a:t>FOCUS</a:t>
            </a:r>
            <a:r>
              <a:rPr lang="en-CA" sz="6000" b="1" dirty="0"/>
              <a:t> IN THE DRESSING ROOM AND ON </a:t>
            </a:r>
            <a:r>
              <a:rPr lang="en-CA" sz="6000" b="1" dirty="0">
                <a:solidFill>
                  <a:srgbClr val="00B050"/>
                </a:solidFill>
              </a:rPr>
              <a:t>THE ICE!!!!</a:t>
            </a:r>
          </a:p>
          <a:p>
            <a:endParaRPr lang="en-CA" sz="6000" b="1" dirty="0"/>
          </a:p>
        </p:txBody>
      </p:sp>
    </p:spTree>
    <p:extLst>
      <p:ext uri="{BB962C8B-B14F-4D97-AF65-F5344CB8AC3E}">
        <p14:creationId xmlns:p14="http://schemas.microsoft.com/office/powerpoint/2010/main" val="1684696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6B39F-743D-42C9-A0F2-B90354E51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4910"/>
          </a:xfrm>
        </p:spPr>
        <p:txBody>
          <a:bodyPr>
            <a:normAutofit/>
          </a:bodyPr>
          <a:lstStyle/>
          <a:p>
            <a:r>
              <a:rPr lang="en-CA" sz="5400" b="1" dirty="0">
                <a:solidFill>
                  <a:srgbClr val="00B050"/>
                </a:solidFill>
              </a:rPr>
              <a:t>SEASON THEME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0DEBA-7896-4DA0-8958-77CFD2DDF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0036"/>
            <a:ext cx="10515600" cy="4846927"/>
          </a:xfrm>
        </p:spPr>
        <p:txBody>
          <a:bodyPr>
            <a:normAutofit/>
          </a:bodyPr>
          <a:lstStyle/>
          <a:p>
            <a:r>
              <a:rPr lang="en-CA" sz="6000" b="1" dirty="0"/>
              <a:t>TRY HARD</a:t>
            </a:r>
          </a:p>
          <a:p>
            <a:endParaRPr lang="en-CA" sz="6000" b="1" dirty="0"/>
          </a:p>
          <a:p>
            <a:r>
              <a:rPr lang="en-CA" sz="6000" b="1" dirty="0"/>
              <a:t>HAVE FUN</a:t>
            </a:r>
          </a:p>
          <a:p>
            <a:endParaRPr lang="en-CA" sz="6000" b="1" dirty="0"/>
          </a:p>
          <a:p>
            <a:r>
              <a:rPr lang="en-CA" sz="6000" b="1" dirty="0"/>
              <a:t>NEVER GIVE UP</a:t>
            </a:r>
          </a:p>
          <a:p>
            <a:endParaRPr lang="en-CA" sz="6000" b="1" dirty="0"/>
          </a:p>
        </p:txBody>
      </p:sp>
    </p:spTree>
    <p:extLst>
      <p:ext uri="{BB962C8B-B14F-4D97-AF65-F5344CB8AC3E}">
        <p14:creationId xmlns:p14="http://schemas.microsoft.com/office/powerpoint/2010/main" val="39154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6B39F-743D-42C9-A0F2-B90354E51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4910"/>
          </a:xfrm>
        </p:spPr>
        <p:txBody>
          <a:bodyPr>
            <a:normAutofit/>
          </a:bodyPr>
          <a:lstStyle/>
          <a:p>
            <a:r>
              <a:rPr lang="en-CA" sz="5400" b="1" dirty="0">
                <a:solidFill>
                  <a:srgbClr val="00B050"/>
                </a:solidFill>
              </a:rPr>
              <a:t>Parents are Part of the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0DEBA-7896-4DA0-8958-77CFD2DDF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0036"/>
            <a:ext cx="10515600" cy="4846927"/>
          </a:xfrm>
        </p:spPr>
        <p:txBody>
          <a:bodyPr>
            <a:normAutofit/>
          </a:bodyPr>
          <a:lstStyle/>
          <a:p>
            <a:r>
              <a:rPr lang="en-CA" sz="2000" b="1" dirty="0">
                <a:solidFill>
                  <a:srgbClr val="00B050"/>
                </a:solidFill>
              </a:rPr>
              <a:t>Growth Mindset </a:t>
            </a:r>
            <a:r>
              <a:rPr lang="en-CA" sz="2000" b="1" dirty="0"/>
              <a:t>-- </a:t>
            </a:r>
            <a:r>
              <a:rPr lang="en-US" sz="2000" b="1" dirty="0"/>
              <a:t> a mindset that emphasizes the process of learning and growing, despite the end result </a:t>
            </a:r>
            <a:r>
              <a:rPr lang="en-CA" sz="2000" b="1" dirty="0"/>
              <a:t>.</a:t>
            </a:r>
          </a:p>
          <a:p>
            <a:pPr lvl="1"/>
            <a:r>
              <a:rPr lang="en-US" sz="1600" dirty="0"/>
              <a:t>Athletic abilities can be improved through effort and dedication. </a:t>
            </a:r>
          </a:p>
          <a:p>
            <a:pPr lvl="1"/>
            <a:r>
              <a:rPr lang="en-US" sz="1600" dirty="0"/>
              <a:t>Skating technique and speed are not fixed attributes. </a:t>
            </a:r>
          </a:p>
          <a:p>
            <a:pPr lvl="1"/>
            <a:r>
              <a:rPr lang="en-US" sz="1600" b="1" dirty="0">
                <a:solidFill>
                  <a:srgbClr val="00B050"/>
                </a:solidFill>
              </a:rPr>
              <a:t>Challenges that ultimately result in failure are not negative – they are positive because they push players to develop quicker feet, better passing, and softer hands. </a:t>
            </a:r>
          </a:p>
          <a:p>
            <a:endParaRPr lang="en-US" sz="2000" b="1" dirty="0"/>
          </a:p>
          <a:p>
            <a:r>
              <a:rPr lang="en-US" sz="2000" b="1" dirty="0">
                <a:solidFill>
                  <a:srgbClr val="FF0000"/>
                </a:solidFill>
              </a:rPr>
              <a:t>Don’t praise them for who they are</a:t>
            </a:r>
            <a:r>
              <a:rPr lang="en-US" sz="2000" b="1" dirty="0"/>
              <a:t>, but rather what </a:t>
            </a:r>
            <a:r>
              <a:rPr lang="en-US" sz="2000" b="1" dirty="0">
                <a:solidFill>
                  <a:srgbClr val="00B050"/>
                </a:solidFill>
              </a:rPr>
              <a:t>they’ve done: </a:t>
            </a:r>
          </a:p>
          <a:p>
            <a:pPr lvl="1"/>
            <a:r>
              <a:rPr lang="en-US" sz="1600" dirty="0"/>
              <a:t>“You worked very hard today” </a:t>
            </a:r>
          </a:p>
          <a:p>
            <a:pPr lvl="1"/>
            <a:r>
              <a:rPr lang="en-US" sz="1600" dirty="0"/>
              <a:t>“Your passing is much better”</a:t>
            </a:r>
          </a:p>
          <a:p>
            <a:pPr lvl="1"/>
            <a:r>
              <a:rPr lang="en-US" sz="1600" dirty="0"/>
              <a:t> “What a great shot, buddy, that practice in the garage is paying off!” </a:t>
            </a:r>
          </a:p>
          <a:p>
            <a:pPr lvl="1"/>
            <a:r>
              <a:rPr lang="en-US" sz="1600" dirty="0"/>
              <a:t>“Wow, your stickhandling has improved. If you keep up the hard work and keep doing your stickhandling circuits, just imagine how much more you’ll improve.”</a:t>
            </a:r>
            <a:endParaRPr lang="en-CA" sz="1600" dirty="0"/>
          </a:p>
          <a:p>
            <a:endParaRPr lang="en-CA" sz="6000" b="1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B5F293F-8DA7-4FB0-A9F3-F01644C294BF}"/>
              </a:ext>
            </a:extLst>
          </p:cNvPr>
          <p:cNvSpPr/>
          <p:nvPr/>
        </p:nvSpPr>
        <p:spPr>
          <a:xfrm>
            <a:off x="415636" y="5785658"/>
            <a:ext cx="11446626" cy="70721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/>
              <a:t>Be Super Positive – Hockey can almost feel like a job – but it’s the best job in the world.</a:t>
            </a:r>
          </a:p>
        </p:txBody>
      </p:sp>
    </p:spTree>
    <p:extLst>
      <p:ext uri="{BB962C8B-B14F-4D97-AF65-F5344CB8AC3E}">
        <p14:creationId xmlns:p14="http://schemas.microsoft.com/office/powerpoint/2010/main" val="3314282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BB7EA-8117-40D2-A534-7FD6AEF2A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436" y="290311"/>
            <a:ext cx="10515600" cy="649028"/>
          </a:xfrm>
        </p:spPr>
        <p:txBody>
          <a:bodyPr>
            <a:normAutofit fontScale="90000"/>
          </a:bodyPr>
          <a:lstStyle/>
          <a:p>
            <a:r>
              <a:rPr lang="en-CA" b="1" dirty="0">
                <a:solidFill>
                  <a:srgbClr val="00B050"/>
                </a:solidFill>
              </a:rPr>
              <a:t>Communication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28D98-3E36-4BAD-A22D-DC135E6F4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011" y="1055716"/>
            <a:ext cx="5877098" cy="5453149"/>
          </a:xfrm>
        </p:spPr>
        <p:txBody>
          <a:bodyPr>
            <a:normAutofit fontScale="62500" lnSpcReduction="20000"/>
          </a:bodyPr>
          <a:lstStyle/>
          <a:p>
            <a:r>
              <a:rPr lang="en-CA" dirty="0"/>
              <a:t>Communication not requiring an response will be posted on the Website.</a:t>
            </a:r>
          </a:p>
          <a:p>
            <a:pPr lvl="1"/>
            <a:r>
              <a:rPr lang="en-CA" dirty="0"/>
              <a:t>News, Highlights, Commentary</a:t>
            </a:r>
          </a:p>
          <a:p>
            <a:pPr lvl="1"/>
            <a:r>
              <a:rPr lang="en-CA" dirty="0"/>
              <a:t>Will also be setting up a Facebook Group.</a:t>
            </a:r>
          </a:p>
          <a:p>
            <a:pPr lvl="1"/>
            <a:endParaRPr lang="en-CA" dirty="0"/>
          </a:p>
          <a:p>
            <a:r>
              <a:rPr lang="en-CA" dirty="0"/>
              <a:t>Any email specifically pertaining to the U11AA-GREEN team will have “</a:t>
            </a:r>
            <a:r>
              <a:rPr lang="en-CA" dirty="0">
                <a:solidFill>
                  <a:srgbClr val="00B050"/>
                </a:solidFill>
              </a:rPr>
              <a:t>U11AA-GREEN</a:t>
            </a:r>
            <a:r>
              <a:rPr lang="en-CA" dirty="0"/>
              <a:t>” in the subject line.</a:t>
            </a:r>
          </a:p>
          <a:p>
            <a:pPr lvl="1"/>
            <a:r>
              <a:rPr lang="en-CA" dirty="0"/>
              <a:t>This will allow you to filter emails and not drown in any potential noise. </a:t>
            </a:r>
          </a:p>
          <a:p>
            <a:endParaRPr lang="en-CA" dirty="0"/>
          </a:p>
          <a:p>
            <a:r>
              <a:rPr lang="en-CA" dirty="0">
                <a:solidFill>
                  <a:srgbClr val="00B050"/>
                </a:solidFill>
              </a:rPr>
              <a:t>Respond to Emails Please</a:t>
            </a:r>
          </a:p>
          <a:p>
            <a:pPr lvl="1"/>
            <a:r>
              <a:rPr lang="en-CA" dirty="0"/>
              <a:t>Emails that require a response will say “</a:t>
            </a:r>
            <a:r>
              <a:rPr lang="en-CA" dirty="0">
                <a:solidFill>
                  <a:srgbClr val="00B050"/>
                </a:solidFill>
              </a:rPr>
              <a:t>U11AA-GREEN Respond Please</a:t>
            </a:r>
            <a:r>
              <a:rPr lang="en-CA" dirty="0"/>
              <a:t>” in the subject line. </a:t>
            </a:r>
          </a:p>
          <a:p>
            <a:pPr lvl="1"/>
            <a:r>
              <a:rPr lang="en-CA" dirty="0"/>
              <a:t>If you have not been getting our emails, please fill out the contact update form (on the back) and give to team manager.</a:t>
            </a:r>
          </a:p>
          <a:p>
            <a:pPr lvl="1"/>
            <a:endParaRPr lang="en-CA" dirty="0"/>
          </a:p>
          <a:p>
            <a:r>
              <a:rPr lang="en-CA" dirty="0">
                <a:solidFill>
                  <a:srgbClr val="00B050"/>
                </a:solidFill>
              </a:rPr>
              <a:t>Our schedule will be posted on the Website as far in advance as we know.</a:t>
            </a:r>
          </a:p>
          <a:p>
            <a:pPr lvl="1"/>
            <a:r>
              <a:rPr lang="en-CA" dirty="0"/>
              <a:t>We will be using TeamSnap to manage player attendance.</a:t>
            </a:r>
          </a:p>
          <a:p>
            <a:pPr lvl="1"/>
            <a:r>
              <a:rPr lang="en-CA" dirty="0"/>
              <a:t>Any updates to the schedule will be communicated through email and TeamSnap.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EE15EA1-4A91-4ADD-8806-C9952A886180}"/>
              </a:ext>
            </a:extLst>
          </p:cNvPr>
          <p:cNvSpPr/>
          <p:nvPr/>
        </p:nvSpPr>
        <p:spPr>
          <a:xfrm>
            <a:off x="6698673" y="939339"/>
            <a:ext cx="5153891" cy="538725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CA" dirty="0">
                <a:solidFill>
                  <a:srgbClr val="00B050"/>
                </a:solidFill>
              </a:rPr>
              <a:t>Opportunities for Improvement:</a:t>
            </a:r>
          </a:p>
          <a:p>
            <a:endParaRPr lang="en-CA" dirty="0">
              <a:solidFill>
                <a:srgbClr val="00B050"/>
              </a:solidFill>
            </a:endParaRPr>
          </a:p>
          <a:p>
            <a:r>
              <a:rPr lang="en-CA" dirty="0">
                <a:solidFill>
                  <a:srgbClr val="00B050"/>
                </a:solidFill>
              </a:rPr>
              <a:t>Any recommendations or suggestions to the on ice/hockey activities are to be taken up with the Head Coach.</a:t>
            </a:r>
          </a:p>
          <a:p>
            <a:endParaRPr lang="en-CA" dirty="0">
              <a:solidFill>
                <a:srgbClr val="00B050"/>
              </a:solidFill>
            </a:endParaRPr>
          </a:p>
          <a:p>
            <a:r>
              <a:rPr lang="en-CA" dirty="0">
                <a:solidFill>
                  <a:srgbClr val="00B050"/>
                </a:solidFill>
              </a:rPr>
              <a:t>Any recommendations or suggestions for improvement for everything else are to be taken up with by the team manager.</a:t>
            </a:r>
          </a:p>
          <a:p>
            <a:endParaRPr lang="en-CA" dirty="0">
              <a:solidFill>
                <a:srgbClr val="00B050"/>
              </a:solidFill>
            </a:endParaRPr>
          </a:p>
          <a:p>
            <a:r>
              <a:rPr lang="en-CA" b="1" dirty="0">
                <a:solidFill>
                  <a:srgbClr val="00B050"/>
                </a:solidFill>
              </a:rPr>
              <a:t>Complaints are to be addressed using this escalation path: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>
                <a:solidFill>
                  <a:srgbClr val="00B050"/>
                </a:solidFill>
              </a:rPr>
              <a:t>Head Coach </a:t>
            </a:r>
            <a:r>
              <a:rPr lang="en-CA" dirty="0">
                <a:solidFill>
                  <a:srgbClr val="00B050"/>
                </a:solidFill>
                <a:sym typeface="Wingdings" panose="05000000000000000000" pitchFamily="2" charset="2"/>
              </a:rPr>
              <a:t> VP Competitive  EVP  President. </a:t>
            </a:r>
            <a:r>
              <a:rPr lang="en-CA" dirty="0">
                <a:solidFill>
                  <a:srgbClr val="00B050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>
                <a:solidFill>
                  <a:srgbClr val="00B050"/>
                </a:solidFill>
              </a:rPr>
              <a:t>No dispute with an emotional nature will be decided upon immediately. We will employ the 24 hour rule in these cases.</a:t>
            </a:r>
          </a:p>
        </p:txBody>
      </p:sp>
    </p:spTree>
    <p:extLst>
      <p:ext uri="{BB962C8B-B14F-4D97-AF65-F5344CB8AC3E}">
        <p14:creationId xmlns:p14="http://schemas.microsoft.com/office/powerpoint/2010/main" val="3140789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1DCFE-E8DD-46D4-8490-5D3D19A2D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95A0B-0608-43C9-83DC-D33D2B909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4969221-FF3B-4DD3-944F-F2AF6EC5DE9D}"/>
              </a:ext>
            </a:extLst>
          </p:cNvPr>
          <p:cNvSpPr/>
          <p:nvPr/>
        </p:nvSpPr>
        <p:spPr>
          <a:xfrm>
            <a:off x="216131" y="71284"/>
            <a:ext cx="11759738" cy="67154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/>
              <a:t>Budget Redacted for Privacy Concerns</a:t>
            </a:r>
          </a:p>
        </p:txBody>
      </p:sp>
    </p:spTree>
    <p:extLst>
      <p:ext uri="{BB962C8B-B14F-4D97-AF65-F5344CB8AC3E}">
        <p14:creationId xmlns:p14="http://schemas.microsoft.com/office/powerpoint/2010/main" val="410811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1D024-F546-43C4-A91F-23D57695C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309" y="207184"/>
            <a:ext cx="10515600" cy="632402"/>
          </a:xfrm>
        </p:spPr>
        <p:txBody>
          <a:bodyPr>
            <a:normAutofit fontScale="90000"/>
          </a:bodyPr>
          <a:lstStyle/>
          <a:p>
            <a:r>
              <a:rPr lang="en-CA" dirty="0"/>
              <a:t>Contact Update Form  (PLEASE PRINT)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9A846-EE7A-4BFA-B154-B300FA390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123" y="1143982"/>
            <a:ext cx="11448011" cy="5439698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CA" dirty="0"/>
              <a:t>Players Name:</a:t>
            </a:r>
          </a:p>
          <a:p>
            <a:r>
              <a:rPr lang="en-CA" dirty="0"/>
              <a:t>Parents Name:</a:t>
            </a:r>
          </a:p>
          <a:p>
            <a:r>
              <a:rPr lang="en-CA" dirty="0"/>
              <a:t>Email #1:</a:t>
            </a:r>
          </a:p>
          <a:p>
            <a:r>
              <a:rPr lang="en-CA" dirty="0"/>
              <a:t>Email #2:</a:t>
            </a:r>
          </a:p>
          <a:p>
            <a:r>
              <a:rPr lang="en-CA" dirty="0"/>
              <a:t>Mobile Phone #1:</a:t>
            </a:r>
          </a:p>
          <a:p>
            <a:r>
              <a:rPr lang="en-CA" dirty="0"/>
              <a:t>Mobile Phone #2: </a:t>
            </a:r>
          </a:p>
        </p:txBody>
      </p:sp>
    </p:spTree>
    <p:extLst>
      <p:ext uri="{BB962C8B-B14F-4D97-AF65-F5344CB8AC3E}">
        <p14:creationId xmlns:p14="http://schemas.microsoft.com/office/powerpoint/2010/main" val="1825628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1496</TotalTime>
  <Words>586</Words>
  <Application>Microsoft Office PowerPoint</Application>
  <PresentationFormat>Widescreen</PresentationFormat>
  <Paragraphs>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Chebucto U11AA – Green Parents Meeting</vt:lpstr>
      <vt:lpstr>Demandments for Players</vt:lpstr>
      <vt:lpstr>SEASON THEME</vt:lpstr>
      <vt:lpstr>Parents are Part of the Team</vt:lpstr>
      <vt:lpstr>Communication Plan</vt:lpstr>
      <vt:lpstr>PowerPoint Presentation</vt:lpstr>
      <vt:lpstr>Contact Update Form  (PLEASE PRINT)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Demandments for Players</dc:title>
  <dc:creator>besbaugh@gmail.com</dc:creator>
  <cp:lastModifiedBy>besbaugh@gmail.com</cp:lastModifiedBy>
  <cp:revision>4</cp:revision>
  <cp:lastPrinted>2021-10-16T17:21:27Z</cp:lastPrinted>
  <dcterms:created xsi:type="dcterms:W3CDTF">2021-10-16T16:57:14Z</dcterms:created>
  <dcterms:modified xsi:type="dcterms:W3CDTF">2021-10-23T03:51:52Z</dcterms:modified>
</cp:coreProperties>
</file>